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2" r:id="rId3"/>
    <p:sldId id="259" r:id="rId4"/>
    <p:sldId id="261" r:id="rId5"/>
    <p:sldId id="260" r:id="rId6"/>
    <p:sldId id="264" r:id="rId7"/>
    <p:sldId id="265" r:id="rId8"/>
    <p:sldId id="266" r:id="rId9"/>
    <p:sldId id="277" r:id="rId10"/>
    <p:sldId id="270" r:id="rId11"/>
    <p:sldId id="268" r:id="rId12"/>
    <p:sldId id="274" r:id="rId13"/>
    <p:sldId id="271" r:id="rId14"/>
    <p:sldId id="278" r:id="rId15"/>
    <p:sldId id="273" r:id="rId16"/>
    <p:sldId id="267" r:id="rId17"/>
    <p:sldId id="272" r:id="rId18"/>
    <p:sldId id="275" r:id="rId19"/>
    <p:sldId id="276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3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t>11/23/15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6.jpeg"/><Relationship Id="rId3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1.jpeg"/><Relationship Id="rId3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4" Type="http://schemas.openxmlformats.org/officeDocument/2006/relationships/image" Target="../media/image45.jpeg"/><Relationship Id="rId5" Type="http://schemas.openxmlformats.org/officeDocument/2006/relationships/image" Target="../media/image46.jpe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974846"/>
            <a:ext cx="7199311" cy="1470025"/>
          </a:xfrm>
        </p:spPr>
        <p:txBody>
          <a:bodyPr/>
          <a:lstStyle/>
          <a:p>
            <a:r>
              <a:rPr lang="en-US" dirty="0" smtClean="0"/>
              <a:t>Breakfast of the Chickens</a:t>
            </a:r>
            <a:br>
              <a:rPr lang="en-US" dirty="0" smtClean="0"/>
            </a:br>
            <a:r>
              <a:rPr lang="en-US" dirty="0" err="1" smtClean="0"/>
              <a:t>Desayuno</a:t>
            </a:r>
            <a:r>
              <a:rPr lang="en-US" dirty="0" smtClean="0"/>
              <a:t> de los </a:t>
            </a:r>
            <a:r>
              <a:rPr lang="en-US" dirty="0" err="1" smtClean="0"/>
              <a:t>Pollos</a:t>
            </a:r>
            <a:endParaRPr lang="en-US" dirty="0"/>
          </a:p>
        </p:txBody>
      </p:sp>
      <p:pic>
        <p:nvPicPr>
          <p:cNvPr id="7" name="Picture Placeholder 6" descr="DSC_0203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5" r="16625"/>
          <a:stretch/>
        </p:blipFill>
        <p:spPr>
          <a:xfrm rot="504148">
            <a:off x="4784725" y="508000"/>
            <a:ext cx="2930525" cy="3068638"/>
          </a:xfrm>
        </p:spPr>
      </p:pic>
    </p:spTree>
    <p:extLst>
      <p:ext uri="{BB962C8B-B14F-4D97-AF65-F5344CB8AC3E}">
        <p14:creationId xmlns:p14="http://schemas.microsoft.com/office/powerpoint/2010/main" val="2830470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1935_1089691679637_8860_n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" b="59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DSC_011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03" y="3977563"/>
            <a:ext cx="3765686" cy="2590800"/>
          </a:xfrm>
          <a:prstGeom prst="rect">
            <a:avLst/>
          </a:prstGeom>
        </p:spPr>
      </p:pic>
      <p:pic>
        <p:nvPicPr>
          <p:cNvPr id="7" name="Picture 6" descr="DSC_016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290" y="3977563"/>
            <a:ext cx="3870207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31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1848048"/>
            <a:ext cx="7612064" cy="4182035"/>
          </a:xfrm>
        </p:spPr>
        <p:txBody>
          <a:bodyPr/>
          <a:lstStyle/>
          <a:p>
            <a:r>
              <a:rPr lang="en-US" dirty="0" smtClean="0"/>
              <a:t>A community effort to feed over 2300 families in </a:t>
            </a:r>
            <a:r>
              <a:rPr lang="en-US" dirty="0" err="1" smtClean="0"/>
              <a:t>Mazatlán’s</a:t>
            </a:r>
            <a:r>
              <a:rPr lang="en-US" dirty="0" smtClean="0"/>
              <a:t> poorest communities: whole chickens and two week’s worth of rice, beans, oil, tuna…</a:t>
            </a:r>
          </a:p>
          <a:p>
            <a:r>
              <a:rPr lang="en-US" dirty="0" smtClean="0"/>
              <a:t>A joint effort of local </a:t>
            </a:r>
            <a:r>
              <a:rPr lang="en-US" dirty="0" err="1" smtClean="0"/>
              <a:t>Mazatlecos</a:t>
            </a:r>
            <a:r>
              <a:rPr lang="en-US" dirty="0" smtClean="0"/>
              <a:t> and expatriates</a:t>
            </a:r>
          </a:p>
          <a:p>
            <a:r>
              <a:rPr lang="en-US" dirty="0" smtClean="0"/>
              <a:t>Started </a:t>
            </a:r>
            <a:r>
              <a:rPr lang="en-US" dirty="0" smtClean="0"/>
              <a:t>by Yolanda Medina in 1990</a:t>
            </a:r>
          </a:p>
          <a:p>
            <a:r>
              <a:rPr lang="en-US" dirty="0" smtClean="0"/>
              <a:t>All volunteer, no government 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806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1935_1089691239626_4986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0" b="2560"/>
          <a:stretch>
            <a:fillRect/>
          </a:stretch>
        </p:blipFill>
        <p:spPr/>
      </p:pic>
      <p:pic>
        <p:nvPicPr>
          <p:cNvPr id="5" name="Picture 4" descr="1935_1089690319603_8326_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51" y="2490883"/>
            <a:ext cx="2854812" cy="4268085"/>
          </a:xfrm>
          <a:prstGeom prst="rect">
            <a:avLst/>
          </a:prstGeom>
        </p:spPr>
      </p:pic>
      <p:pic>
        <p:nvPicPr>
          <p:cNvPr id="6" name="Picture 5" descr="1935_1089690439606_8955_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46" y="155959"/>
            <a:ext cx="3364591" cy="225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630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involved?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A Fundraiser </a:t>
            </a:r>
            <a:r>
              <a:rPr lang="en-US" b="1" dirty="0" smtClean="0"/>
              <a:t>Breakfast</a:t>
            </a:r>
          </a:p>
          <a:p>
            <a:r>
              <a:rPr lang="en-US" dirty="0" smtClean="0"/>
              <a:t>Sat. Dec. 12, 2015</a:t>
            </a:r>
            <a:endParaRPr lang="en-US" dirty="0" smtClean="0"/>
          </a:p>
          <a:p>
            <a:r>
              <a:rPr lang="en-US" dirty="0" smtClean="0"/>
              <a:t>8 am – about 11:30 am</a:t>
            </a:r>
          </a:p>
          <a:p>
            <a:r>
              <a:rPr lang="en-US" dirty="0" smtClean="0"/>
              <a:t>170 </a:t>
            </a:r>
            <a:r>
              <a:rPr lang="en-US" dirty="0" smtClean="0"/>
              <a:t>pesos/person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Handing Out of the Food</a:t>
            </a:r>
          </a:p>
          <a:p>
            <a:r>
              <a:rPr lang="en-US" dirty="0" smtClean="0"/>
              <a:t>Wednesday December 24</a:t>
            </a:r>
            <a:r>
              <a:rPr lang="en-US" baseline="30000" dirty="0" smtClean="0"/>
              <a:t>th</a:t>
            </a:r>
            <a:endParaRPr lang="en-US" dirty="0" smtClean="0"/>
          </a:p>
          <a:p>
            <a:r>
              <a:rPr lang="en-US" dirty="0" smtClean="0"/>
              <a:t>6:30 am – about 11:00 am</a:t>
            </a:r>
          </a:p>
          <a:p>
            <a:r>
              <a:rPr lang="en-US" dirty="0" smtClean="0"/>
              <a:t>Free for everyone; wear holiday attire and a big smile</a:t>
            </a:r>
            <a:endParaRPr lang="en-US" dirty="0"/>
          </a:p>
        </p:txBody>
      </p:sp>
      <p:pic>
        <p:nvPicPr>
          <p:cNvPr id="6" name="Picture 5" descr="1.P108058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273" y="4930747"/>
            <a:ext cx="2468267" cy="1849274"/>
          </a:xfrm>
          <a:prstGeom prst="rect">
            <a:avLst/>
          </a:prstGeom>
        </p:spPr>
      </p:pic>
      <p:pic>
        <p:nvPicPr>
          <p:cNvPr id="7" name="Picture 6" descr="DSC_010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087" y="4951221"/>
            <a:ext cx="2900822" cy="190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00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it come to be?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1990, Yolanda Medina’s daughter, </a:t>
            </a:r>
            <a:r>
              <a:rPr lang="en-US" dirty="0" err="1" smtClean="0"/>
              <a:t>María</a:t>
            </a:r>
            <a:r>
              <a:rPr lang="en-US" dirty="0" smtClean="0"/>
              <a:t> Yolanda, laying the hospital, dying… the door opened and a stranger brought in two Christmas dinners, for her husband and her. She never forgot.</a:t>
            </a:r>
          </a:p>
          <a:p>
            <a:r>
              <a:rPr lang="en-US" dirty="0" smtClean="0"/>
              <a:t>For the next several years they worked with the Culinary Academy to provide dinners for dozens of families. It got so expensive and labor intensive.</a:t>
            </a:r>
          </a:p>
          <a:p>
            <a:r>
              <a:rPr lang="en-US" dirty="0" smtClean="0"/>
              <a:t>For the past 20 or so years it has existed as it does today, </a:t>
            </a:r>
            <a:r>
              <a:rPr lang="en-US" dirty="0" smtClean="0"/>
              <a:t>involving more people each </a:t>
            </a:r>
            <a:r>
              <a:rPr lang="en-US" dirty="0" smtClean="0"/>
              <a:t>year.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13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1090525.jpg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00" r="5322"/>
          <a:stretch/>
        </p:blipFill>
        <p:spPr/>
      </p:pic>
      <p:pic>
        <p:nvPicPr>
          <p:cNvPr id="6" name="Content Placeholder 5" descr="P1090566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1" r="17211"/>
          <a:stretch>
            <a:fillRect/>
          </a:stretch>
        </p:blipFill>
        <p:spPr/>
      </p:pic>
      <p:pic>
        <p:nvPicPr>
          <p:cNvPr id="7" name="Picture 6" descr="P109050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7" y="178239"/>
            <a:ext cx="3475648" cy="2606736"/>
          </a:xfrm>
          <a:prstGeom prst="rect">
            <a:avLst/>
          </a:prstGeom>
        </p:spPr>
      </p:pic>
      <p:pic>
        <p:nvPicPr>
          <p:cNvPr id="8" name="Picture 7" descr="IMG_526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36" y="154996"/>
            <a:ext cx="3506639" cy="262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58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DSC_0206grou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63" y="1013731"/>
            <a:ext cx="8488842" cy="487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90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ensure equity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We pass out tickets to individual families, accompanied by community leaders. Must have a ticket to get a chicken or food.</a:t>
            </a:r>
            <a:endParaRPr lang="en-US" dirty="0"/>
          </a:p>
        </p:txBody>
      </p:sp>
      <p:pic>
        <p:nvPicPr>
          <p:cNvPr id="7" name="Picture Placeholder 6" descr="IMG_0734.jpg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4" b="3604"/>
          <a:stretch>
            <a:fillRect/>
          </a:stretch>
        </p:blipFill>
        <p:spPr/>
      </p:pic>
      <p:pic>
        <p:nvPicPr>
          <p:cNvPr id="6" name="Picture Placeholder 5" descr="IMG_0699Tickets.jpg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2" b="36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78110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0705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1" r="17211"/>
          <a:stretch>
            <a:fillRect/>
          </a:stretch>
        </p:blipFill>
        <p:spPr/>
      </p:pic>
      <p:pic>
        <p:nvPicPr>
          <p:cNvPr id="6" name="Content Placeholder 5" descr="IMG_0712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3" b="7113"/>
          <a:stretch>
            <a:fillRect/>
          </a:stretch>
        </p:blipFill>
        <p:spPr/>
      </p:pic>
      <p:pic>
        <p:nvPicPr>
          <p:cNvPr id="7" name="Picture 6" descr="IMG_073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268" y="0"/>
            <a:ext cx="2911969" cy="2183977"/>
          </a:xfrm>
          <a:prstGeom prst="rect">
            <a:avLst/>
          </a:prstGeom>
        </p:spPr>
      </p:pic>
      <p:pic>
        <p:nvPicPr>
          <p:cNvPr id="8" name="Picture 7" descr="IMG_0710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4" y="-72949"/>
            <a:ext cx="2911968" cy="218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103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How can we help?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dirty="0"/>
              <a:t>Attend the breakfast </a:t>
            </a:r>
            <a:r>
              <a:rPr lang="en-US" sz="2800" dirty="0" smtClean="0"/>
              <a:t>and </a:t>
            </a:r>
            <a:r>
              <a:rPr lang="en-US" sz="2800" dirty="0"/>
              <a:t>get your friends to join us</a:t>
            </a:r>
            <a:r>
              <a:rPr lang="en-US" sz="2800" dirty="0" smtClean="0"/>
              <a:t>!</a:t>
            </a:r>
            <a:endParaRPr lang="en-US" sz="2800" dirty="0"/>
          </a:p>
        </p:txBody>
      </p:sp>
      <p:pic>
        <p:nvPicPr>
          <p:cNvPr id="7" name="Picture Placeholder 6" descr="1.P1080547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6" b="3556"/>
          <a:stretch>
            <a:fillRect/>
          </a:stretch>
        </p:blipFill>
        <p:spPr/>
      </p:pic>
      <p:pic>
        <p:nvPicPr>
          <p:cNvPr id="6" name="Picture Placeholder 5" descr="1.P1080555.jpg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4" b="35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09855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Gather auction </a:t>
            </a:r>
            <a:r>
              <a:rPr lang="en-US" dirty="0"/>
              <a:t>i</a:t>
            </a:r>
            <a:r>
              <a:rPr lang="en-US" dirty="0" smtClean="0"/>
              <a:t>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Silent and Live Auctions</a:t>
            </a:r>
          </a:p>
          <a:p>
            <a:r>
              <a:rPr lang="en-US" dirty="0" smtClean="0"/>
              <a:t>Gift certificates to restaurants, hotels</a:t>
            </a:r>
          </a:p>
          <a:p>
            <a:r>
              <a:rPr lang="en-US" dirty="0" smtClean="0"/>
              <a:t>Gifts from stores (candles, scarves…)</a:t>
            </a:r>
          </a:p>
          <a:p>
            <a:r>
              <a:rPr lang="en-US" dirty="0" smtClean="0"/>
              <a:t>Handmade items of excellent quality</a:t>
            </a:r>
          </a:p>
          <a:p>
            <a:r>
              <a:rPr lang="en-US" dirty="0" smtClean="0"/>
              <a:t>Artwork you are no longer in need of</a:t>
            </a:r>
            <a:endParaRPr lang="en-US" dirty="0"/>
          </a:p>
        </p:txBody>
      </p:sp>
      <p:pic>
        <p:nvPicPr>
          <p:cNvPr id="5" name="Content Placeholder 4" descr="1.IMG_1700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3" b="70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9320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 a cook!</a:t>
            </a:r>
            <a:endParaRPr lang="en-US" b="1" dirty="0"/>
          </a:p>
        </p:txBody>
      </p:sp>
      <p:pic>
        <p:nvPicPr>
          <p:cNvPr id="5" name="Content Placeholder 4" descr="1.P108051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" r="3089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l"/>
            <a:r>
              <a:rPr lang="en-US" dirty="0" smtClean="0"/>
              <a:t>Work with the ladies who have always cooked, and learn how to make some typical </a:t>
            </a:r>
            <a:r>
              <a:rPr lang="en-US" dirty="0" err="1" smtClean="0"/>
              <a:t>Mazatleco</a:t>
            </a:r>
            <a:r>
              <a:rPr lang="en-US" dirty="0" smtClean="0"/>
              <a:t> dishes! </a:t>
            </a:r>
          </a:p>
          <a:p>
            <a:pPr algn="l"/>
            <a:endParaRPr lang="en-US" dirty="0"/>
          </a:p>
          <a:p>
            <a:pPr algn="l"/>
            <a:r>
              <a:rPr lang="en-US" dirty="0" smtClean="0"/>
              <a:t>At least some Spanish will be helpful.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796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Set up or clean </a:t>
            </a:r>
            <a:r>
              <a:rPr lang="en-US" b="1" dirty="0"/>
              <a:t>u</a:t>
            </a:r>
            <a:r>
              <a:rPr lang="en-US" b="1" dirty="0" smtClean="0"/>
              <a:t>p the breakfast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 algn="l">
              <a:buFont typeface="Arial"/>
              <a:buChar char="•"/>
            </a:pPr>
            <a:r>
              <a:rPr lang="en-US" dirty="0" smtClean="0"/>
              <a:t>Light plastic tables and chairs</a:t>
            </a:r>
          </a:p>
          <a:p>
            <a:pPr marL="285750" indent="-285750" algn="l">
              <a:buFont typeface="Arial"/>
              <a:buChar char="•"/>
            </a:pPr>
            <a:r>
              <a:rPr lang="en-US" dirty="0" smtClean="0"/>
              <a:t>Tablecloths</a:t>
            </a:r>
          </a:p>
          <a:p>
            <a:pPr marL="285750" indent="-285750" algn="l">
              <a:buFont typeface="Arial"/>
              <a:buChar char="•"/>
            </a:pPr>
            <a:r>
              <a:rPr lang="en-US" dirty="0" smtClean="0"/>
              <a:t>Salsa, napkins, centerpieces</a:t>
            </a:r>
            <a:endParaRPr lang="en-US" dirty="0"/>
          </a:p>
        </p:txBody>
      </p:sp>
      <p:pic>
        <p:nvPicPr>
          <p:cNvPr id="8" name="Picture Placeholder 7" descr="1.P1080492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6" b="3556"/>
          <a:stretch>
            <a:fillRect/>
          </a:stretch>
        </p:blipFill>
        <p:spPr/>
      </p:pic>
      <p:pic>
        <p:nvPicPr>
          <p:cNvPr id="7" name="Picture Placeholder 6" descr="1.IMG_1724.jpg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2" b="36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9648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Collect gifts to give out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Gently used clothing</a:t>
            </a:r>
          </a:p>
          <a:p>
            <a:r>
              <a:rPr lang="en-US" dirty="0" smtClean="0"/>
              <a:t>Gently used shoes</a:t>
            </a:r>
          </a:p>
          <a:p>
            <a:r>
              <a:rPr lang="en-US" dirty="0" smtClean="0"/>
              <a:t>Blankets</a:t>
            </a:r>
          </a:p>
          <a:p>
            <a:r>
              <a:rPr lang="en-US" dirty="0" smtClean="0"/>
              <a:t>Jackets</a:t>
            </a:r>
          </a:p>
          <a:p>
            <a:r>
              <a:rPr lang="en-US" dirty="0" smtClean="0"/>
              <a:t>Especially baby and children’s items are needed</a:t>
            </a:r>
          </a:p>
          <a:p>
            <a:r>
              <a:rPr lang="en-US" dirty="0" smtClean="0"/>
              <a:t>TOYS!</a:t>
            </a:r>
          </a:p>
          <a:p>
            <a:r>
              <a:rPr lang="en-US" dirty="0" smtClean="0"/>
              <a:t>Candy</a:t>
            </a:r>
            <a:endParaRPr lang="en-US" dirty="0"/>
          </a:p>
        </p:txBody>
      </p:sp>
      <p:pic>
        <p:nvPicPr>
          <p:cNvPr id="7" name="Picture Placeholder 6" descr="P1090593.jpg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4" b="3604"/>
          <a:stretch>
            <a:fillRect/>
          </a:stretch>
        </p:blipFill>
        <p:spPr/>
      </p:pic>
      <p:pic>
        <p:nvPicPr>
          <p:cNvPr id="6" name="Picture Placeholder 5" descr="P1090573.jpg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2" b="36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1491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1090575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1" b="5941"/>
          <a:stretch>
            <a:fillRect/>
          </a:stretch>
        </p:blipFill>
        <p:spPr/>
      </p:pic>
      <p:pic>
        <p:nvPicPr>
          <p:cNvPr id="6" name="Picture 5" descr="P109056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334" y="3850393"/>
            <a:ext cx="3654259" cy="2740694"/>
          </a:xfrm>
          <a:prstGeom prst="rect">
            <a:avLst/>
          </a:prstGeom>
        </p:spPr>
      </p:pic>
      <p:pic>
        <p:nvPicPr>
          <p:cNvPr id="7" name="Picture 6" descr="P1090565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" y="3850393"/>
            <a:ext cx="3598553" cy="269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25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 Food</a:t>
            </a:r>
            <a:endParaRPr lang="en-US" dirty="0"/>
          </a:p>
        </p:txBody>
      </p:sp>
      <p:pic>
        <p:nvPicPr>
          <p:cNvPr id="5" name="Picture Placeholder 4" descr="DSC_0063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3" b="294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The days prior to Christmas Eve, </a:t>
            </a:r>
          </a:p>
          <a:p>
            <a:r>
              <a:rPr lang="en-US" dirty="0" smtClean="0"/>
              <a:t>in the home of the Medina family in Quince </a:t>
            </a:r>
            <a:r>
              <a:rPr lang="en-US" dirty="0" err="1" smtClean="0"/>
              <a:t>Letras</a:t>
            </a:r>
            <a:endParaRPr lang="en-US" dirty="0"/>
          </a:p>
        </p:txBody>
      </p:sp>
      <p:pic>
        <p:nvPicPr>
          <p:cNvPr id="6" name="Picture 5" descr="P109041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73" y="2105441"/>
            <a:ext cx="3304856" cy="247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709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Bring Your Truck!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b="1" dirty="0" smtClean="0"/>
              <a:t>Join Us on the 24</a:t>
            </a:r>
            <a:r>
              <a:rPr lang="en-US" sz="3600" b="1" baseline="30000" dirty="0" smtClean="0"/>
              <a:t>th</a:t>
            </a:r>
            <a:r>
              <a:rPr lang="en-US" sz="3600" b="1" dirty="0" smtClean="0"/>
              <a:t> of December</a:t>
            </a:r>
            <a:endParaRPr lang="en-US" sz="3600" b="1" dirty="0"/>
          </a:p>
          <a:p>
            <a:pPr marL="0" indent="0" algn="ctr">
              <a:buNone/>
            </a:pPr>
            <a:endParaRPr lang="en-US" sz="3600" b="1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IMG_517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45" y="2012950"/>
            <a:ext cx="3216326" cy="2412244"/>
          </a:xfrm>
          <a:prstGeom prst="rect">
            <a:avLst/>
          </a:prstGeom>
        </p:spPr>
      </p:pic>
      <p:pic>
        <p:nvPicPr>
          <p:cNvPr id="7" name="Picture 6" descr="IMG_517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360" y="1653997"/>
            <a:ext cx="3631977" cy="2723983"/>
          </a:xfrm>
          <a:prstGeom prst="rect">
            <a:avLst/>
          </a:prstGeom>
        </p:spPr>
      </p:pic>
      <p:pic>
        <p:nvPicPr>
          <p:cNvPr id="9" name="Picture 8" descr="P109044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46" y="4377980"/>
            <a:ext cx="3216325" cy="2412244"/>
          </a:xfrm>
          <a:prstGeom prst="rect">
            <a:avLst/>
          </a:prstGeom>
        </p:spPr>
      </p:pic>
      <p:pic>
        <p:nvPicPr>
          <p:cNvPr id="10" name="Picture 9" descr="IMG_521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360" y="3964867"/>
            <a:ext cx="3631977" cy="272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35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Donate Money or Food</a:t>
            </a:r>
            <a:endParaRPr lang="en-US" dirty="0"/>
          </a:p>
        </p:txBody>
      </p:sp>
      <p:pic>
        <p:nvPicPr>
          <p:cNvPr id="5" name="Picture Placeholder 4" descr="P1090469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1" b="594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1162422"/>
          </a:xfrm>
        </p:spPr>
        <p:txBody>
          <a:bodyPr>
            <a:normAutofit/>
          </a:bodyPr>
          <a:lstStyle/>
          <a:p>
            <a:r>
              <a:rPr lang="en-US" dirty="0" smtClean="0"/>
              <a:t>The chickens are purchased from </a:t>
            </a:r>
            <a:r>
              <a:rPr lang="en-US" dirty="0" err="1" smtClean="0"/>
              <a:t>Bachoco</a:t>
            </a:r>
            <a:r>
              <a:rPr lang="en-US" dirty="0" smtClean="0"/>
              <a:t>. Some foodstuffs are obtained from the community pantry, but many are purchased. All gifts, auction and bazaar items are donated.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261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¡Gracias! Thank you!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Happy Holidays</a:t>
            </a:r>
            <a:r>
              <a:rPr lang="en-US" dirty="0" smtClean="0"/>
              <a:t>!</a:t>
            </a:r>
          </a:p>
          <a:p>
            <a:endParaRPr lang="en-US" dirty="0"/>
          </a:p>
          <a:p>
            <a:r>
              <a:rPr lang="en-US" dirty="0" smtClean="0"/>
              <a:t>More Information: http://</a:t>
            </a:r>
            <a:r>
              <a:rPr lang="en-US" dirty="0" err="1" smtClean="0"/>
              <a:t>Pollos</a:t>
            </a:r>
            <a:r>
              <a:rPr lang="en-US" dirty="0" err="1"/>
              <a:t>.</a:t>
            </a:r>
            <a:r>
              <a:rPr lang="en-US" dirty="0" err="1" smtClean="0"/>
              <a:t>VidaMaz.com</a:t>
            </a:r>
            <a:endParaRPr lang="en-US" dirty="0"/>
          </a:p>
        </p:txBody>
      </p:sp>
      <p:pic>
        <p:nvPicPr>
          <p:cNvPr id="7" name="Picture Placeholder 6" descr="DSC_0172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" b="6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80553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2632</TotalTime>
  <Words>436</Words>
  <Application>Microsoft Macintosh PowerPoint</Application>
  <PresentationFormat>On-screen Show (4:3)</PresentationFormat>
  <Paragraphs>56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Habitat</vt:lpstr>
      <vt:lpstr>Breakfast of the Chickens Desayuno de los Pollos</vt:lpstr>
      <vt:lpstr>PowerPoint Presentation</vt:lpstr>
      <vt:lpstr>What is it?</vt:lpstr>
      <vt:lpstr>PowerPoint Presentation</vt:lpstr>
      <vt:lpstr>What is involved?</vt:lpstr>
      <vt:lpstr>How did it come to be?</vt:lpstr>
      <vt:lpstr>PowerPoint Presentation</vt:lpstr>
      <vt:lpstr>PowerPoint Presentation</vt:lpstr>
      <vt:lpstr>To ensure equity</vt:lpstr>
      <vt:lpstr>PowerPoint Presentation</vt:lpstr>
      <vt:lpstr>How can we help?</vt:lpstr>
      <vt:lpstr>Gather auction items</vt:lpstr>
      <vt:lpstr>Be a cook!</vt:lpstr>
      <vt:lpstr>Set up or clean up the breakfast</vt:lpstr>
      <vt:lpstr>Collect gifts to give out</vt:lpstr>
      <vt:lpstr>PowerPoint Presentation</vt:lpstr>
      <vt:lpstr>Pack Food</vt:lpstr>
      <vt:lpstr>Bring Your Truck!</vt:lpstr>
      <vt:lpstr>Donate Money or Food</vt:lpstr>
      <vt:lpstr>¡Gracias! 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Desayuno de los Pollos</dc:title>
  <dc:creator>Dianne Saphiere</dc:creator>
  <cp:lastModifiedBy>Dianne Saphiere</cp:lastModifiedBy>
  <cp:revision>17</cp:revision>
  <dcterms:created xsi:type="dcterms:W3CDTF">2014-11-13T18:44:33Z</dcterms:created>
  <dcterms:modified xsi:type="dcterms:W3CDTF">2015-11-23T20:44:40Z</dcterms:modified>
</cp:coreProperties>
</file>